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7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1ED91-72AA-48AC-A0FE-52BA0934CC6C}" type="datetimeFigureOut">
              <a:rPr lang="en-US" smtClean="0"/>
              <a:t>10/5/2013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752C9-AE2C-4145-BC9A-DA641DD07A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700" y="838200"/>
            <a:ext cx="8486900" cy="5779532"/>
            <a:chOff x="-28700" y="838200"/>
            <a:chExt cx="8486900" cy="5779532"/>
          </a:xfrm>
        </p:grpSpPr>
        <p:sp>
          <p:nvSpPr>
            <p:cNvPr id="6" name="Rounded Rectangle 5"/>
            <p:cNvSpPr/>
            <p:nvPr/>
          </p:nvSpPr>
          <p:spPr>
            <a:xfrm>
              <a:off x="2514600" y="11430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514600" y="19812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4343400" y="11430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343400" y="19812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 rot="5400000">
              <a:off x="6819900" y="31623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343400" y="56388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343400" y="48006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514600" y="56388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514600" y="48006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 rot="5400000">
              <a:off x="5981700" y="3162300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 rot="2802492">
              <a:off x="6082777" y="1639533"/>
              <a:ext cx="11430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705600" y="5334000"/>
              <a:ext cx="1752600" cy="838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 rot="5400000">
              <a:off x="76200" y="3276601"/>
              <a:ext cx="25908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219200" y="2438400"/>
              <a:ext cx="304800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DEMO</a:t>
              </a:r>
            </a:p>
            <a:p>
              <a:r>
                <a:rPr lang="en-US" sz="1400" dirty="0" smtClean="0"/>
                <a:t> BENCH</a:t>
              </a:r>
              <a:endParaRPr lang="en-US" sz="1400" dirty="0"/>
            </a:p>
          </p:txBody>
        </p:sp>
        <p:sp>
          <p:nvSpPr>
            <p:cNvPr id="21" name="Rounded Rectangle 20"/>
            <p:cNvSpPr/>
            <p:nvPr/>
          </p:nvSpPr>
          <p:spPr>
            <a:xfrm rot="5400000">
              <a:off x="-685800" y="3352800"/>
              <a:ext cx="1981200" cy="1524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191000" y="3200400"/>
              <a:ext cx="609600" cy="4572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038600" y="3657600"/>
              <a:ext cx="1371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PROJECTOR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-28700" y="2729805"/>
              <a:ext cx="304800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SCREEN</a:t>
              </a:r>
              <a:endParaRPr lang="en-US" sz="1400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743200" y="8382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3124200" y="8382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2743200" y="16764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124200" y="16764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648200" y="8382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5029200" y="838200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4648200" y="1676400"/>
              <a:ext cx="609600" cy="228600"/>
              <a:chOff x="4648200" y="1676400"/>
              <a:chExt cx="609600" cy="228600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 rot="2849075">
              <a:off x="6614831" y="1412590"/>
              <a:ext cx="609600" cy="228600"/>
              <a:chOff x="6324600" y="990600"/>
              <a:chExt cx="609600" cy="228600"/>
            </a:xfrm>
          </p:grpSpPr>
          <p:sp>
            <p:nvSpPr>
              <p:cNvPr id="33" name="Oval 32"/>
              <p:cNvSpPr/>
              <p:nvPr/>
            </p:nvSpPr>
            <p:spPr>
              <a:xfrm>
                <a:off x="6324600" y="9906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705600" y="9906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2743200" y="5334000"/>
              <a:ext cx="609600" cy="228600"/>
              <a:chOff x="4648200" y="1676400"/>
              <a:chExt cx="609600" cy="228600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2743200" y="6172200"/>
              <a:ext cx="609600" cy="228600"/>
              <a:chOff x="4648200" y="1676400"/>
              <a:chExt cx="609600" cy="228600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4612575" y="6172200"/>
              <a:ext cx="609600" cy="228600"/>
              <a:chOff x="4648200" y="1676400"/>
              <a:chExt cx="609600" cy="228600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4648200" y="5334000"/>
              <a:ext cx="609600" cy="228600"/>
              <a:chOff x="4648200" y="1676400"/>
              <a:chExt cx="609600" cy="228600"/>
            </a:xfrm>
          </p:grpSpPr>
          <p:sp>
            <p:nvSpPr>
              <p:cNvPr id="50" name="Oval 49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 rot="5400000">
              <a:off x="6667500" y="3314700"/>
              <a:ext cx="609600" cy="228600"/>
              <a:chOff x="4648200" y="1676400"/>
              <a:chExt cx="609600" cy="228600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 rot="5400000">
              <a:off x="7581900" y="3314700"/>
              <a:ext cx="609600" cy="228600"/>
              <a:chOff x="4648200" y="1676400"/>
              <a:chExt cx="609600" cy="228600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4648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5029200" y="1676400"/>
                <a:ext cx="228600" cy="2286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8" name="Oval 57"/>
            <p:cNvSpPr/>
            <p:nvPr/>
          </p:nvSpPr>
          <p:spPr>
            <a:xfrm>
              <a:off x="4953000" y="3352800"/>
              <a:ext cx="228600" cy="2286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105400" y="29718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CT</a:t>
              </a:r>
              <a:endParaRPr lang="en-US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6553200" y="6248400"/>
              <a:ext cx="228600" cy="2286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81800" y="6248400"/>
              <a:ext cx="609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  <a:r>
                <a:rPr lang="en-US" dirty="0" smtClean="0"/>
                <a:t>T</a:t>
              </a:r>
              <a:endParaRPr lang="en-US" dirty="0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5410200" y="3505200"/>
              <a:ext cx="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flipH="1">
              <a:off x="1981200" y="4419600"/>
              <a:ext cx="34290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>
              <a:off x="1981200" y="4419600"/>
              <a:ext cx="0" cy="8382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 flipH="1">
              <a:off x="685800" y="5257800"/>
              <a:ext cx="1295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 flipV="1">
              <a:off x="685800" y="3429000"/>
              <a:ext cx="0" cy="1828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Oval 72"/>
            <p:cNvSpPr/>
            <p:nvPr/>
          </p:nvSpPr>
          <p:spPr>
            <a:xfrm>
              <a:off x="573975" y="3164775"/>
              <a:ext cx="228600" cy="228600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5" name="Straight Arrow Connector 74"/>
            <p:cNvCxnSpPr/>
            <p:nvPr/>
          </p:nvCxnSpPr>
          <p:spPr>
            <a:xfrm flipV="1">
              <a:off x="685800" y="2057400"/>
              <a:ext cx="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/>
            <p:nvPr/>
          </p:nvCxnSpPr>
          <p:spPr>
            <a:xfrm>
              <a:off x="685800" y="1981200"/>
              <a:ext cx="12192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1905000" y="1981200"/>
              <a:ext cx="0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1905000" y="2895600"/>
              <a:ext cx="320040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5105400" y="2895600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</dc:creator>
  <cp:lastModifiedBy>Meg</cp:lastModifiedBy>
  <cp:revision>3</cp:revision>
  <dcterms:created xsi:type="dcterms:W3CDTF">2013-10-05T17:38:41Z</dcterms:created>
  <dcterms:modified xsi:type="dcterms:W3CDTF">2013-10-05T17:51:14Z</dcterms:modified>
</cp:coreProperties>
</file>